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5" r:id="rId3"/>
    <p:sldId id="258" r:id="rId4"/>
    <p:sldId id="259" r:id="rId5"/>
    <p:sldId id="290" r:id="rId6"/>
    <p:sldId id="291" r:id="rId7"/>
    <p:sldId id="285" r:id="rId8"/>
    <p:sldId id="282" r:id="rId9"/>
    <p:sldId id="29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87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22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A599D-E9D5-4B9C-9771-BF42FAE21AD0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F4D939D-6777-4ED7-B80D-6027DA5B7649}">
      <dgm:prSet/>
      <dgm:spPr/>
      <dgm:t>
        <a:bodyPr/>
        <a:lstStyle/>
        <a:p>
          <a:r>
            <a:rPr lang="en-US"/>
            <a:t>Professional</a:t>
          </a:r>
          <a:br>
            <a:rPr lang="en-US"/>
          </a:br>
          <a:br>
            <a:rPr lang="en-US"/>
          </a:br>
          <a:br>
            <a:rPr lang="en-US"/>
          </a:br>
          <a:endParaRPr lang="en-US"/>
        </a:p>
      </dgm:t>
    </dgm:pt>
    <dgm:pt modelId="{86DBE2EF-F595-41AA-96B2-4BE64CD5A59C}" type="parTrans" cxnId="{F2AC3B85-FD5E-4374-A73F-228D36779C1A}">
      <dgm:prSet/>
      <dgm:spPr/>
      <dgm:t>
        <a:bodyPr/>
        <a:lstStyle/>
        <a:p>
          <a:endParaRPr lang="en-US"/>
        </a:p>
      </dgm:t>
    </dgm:pt>
    <dgm:pt modelId="{AC2E336C-6F07-4131-9870-E0CAA30CB141}" type="sibTrans" cxnId="{F2AC3B85-FD5E-4374-A73F-228D36779C1A}">
      <dgm:prSet/>
      <dgm:spPr/>
      <dgm:t>
        <a:bodyPr/>
        <a:lstStyle/>
        <a:p>
          <a:endParaRPr lang="en-US"/>
        </a:p>
      </dgm:t>
    </dgm:pt>
    <dgm:pt modelId="{B14D352B-6BF2-4C97-B659-BC2B0B8D85A1}">
      <dgm:prSet/>
      <dgm:spPr/>
      <dgm:t>
        <a:bodyPr/>
        <a:lstStyle/>
        <a:p>
          <a:r>
            <a:rPr lang="en-US"/>
            <a:t>Approachable</a:t>
          </a:r>
          <a:br>
            <a:rPr lang="en-US"/>
          </a:br>
          <a:br>
            <a:rPr lang="en-US"/>
          </a:br>
          <a:br>
            <a:rPr lang="en-US"/>
          </a:br>
          <a:endParaRPr lang="en-US"/>
        </a:p>
      </dgm:t>
    </dgm:pt>
    <dgm:pt modelId="{A4079083-1769-44F1-A300-017BD009A573}" type="parTrans" cxnId="{3ACEDA5E-69D9-48FF-9A7F-0D2FFE1B1D05}">
      <dgm:prSet/>
      <dgm:spPr/>
      <dgm:t>
        <a:bodyPr/>
        <a:lstStyle/>
        <a:p>
          <a:endParaRPr lang="en-US"/>
        </a:p>
      </dgm:t>
    </dgm:pt>
    <dgm:pt modelId="{DE62DEA4-1813-4ABD-AB44-99EA1C809127}" type="sibTrans" cxnId="{3ACEDA5E-69D9-48FF-9A7F-0D2FFE1B1D05}">
      <dgm:prSet/>
      <dgm:spPr/>
      <dgm:t>
        <a:bodyPr/>
        <a:lstStyle/>
        <a:p>
          <a:endParaRPr lang="en-US"/>
        </a:p>
      </dgm:t>
    </dgm:pt>
    <dgm:pt modelId="{9BD0B01A-8C00-40F9-AEC5-F7C766CE9C9A}">
      <dgm:prSet/>
      <dgm:spPr/>
      <dgm:t>
        <a:bodyPr/>
        <a:lstStyle/>
        <a:p>
          <a:r>
            <a:rPr lang="en-US"/>
            <a:t>Supporting</a:t>
          </a:r>
          <a:br>
            <a:rPr lang="en-US"/>
          </a:br>
          <a:br>
            <a:rPr lang="en-US"/>
          </a:br>
          <a:br>
            <a:rPr lang="en-US"/>
          </a:br>
          <a:endParaRPr lang="en-US"/>
        </a:p>
      </dgm:t>
    </dgm:pt>
    <dgm:pt modelId="{BD97A3A4-3F33-4D94-83C4-36429EBB6507}" type="parTrans" cxnId="{B9F8CC70-B484-44A4-A78F-17E3114EE429}">
      <dgm:prSet/>
      <dgm:spPr/>
      <dgm:t>
        <a:bodyPr/>
        <a:lstStyle/>
        <a:p>
          <a:endParaRPr lang="en-US"/>
        </a:p>
      </dgm:t>
    </dgm:pt>
    <dgm:pt modelId="{0B727A55-4507-47DE-9617-7138D66B6F7A}" type="sibTrans" cxnId="{B9F8CC70-B484-44A4-A78F-17E3114EE429}">
      <dgm:prSet/>
      <dgm:spPr/>
      <dgm:t>
        <a:bodyPr/>
        <a:lstStyle/>
        <a:p>
          <a:endParaRPr lang="en-US"/>
        </a:p>
      </dgm:t>
    </dgm:pt>
    <dgm:pt modelId="{40E805D0-9D11-4985-85B8-BDC31373713A}">
      <dgm:prSet/>
      <dgm:spPr/>
      <dgm:t>
        <a:bodyPr/>
        <a:lstStyle/>
        <a:p>
          <a:r>
            <a:rPr lang="en-US"/>
            <a:t>Good listener and trustworthy</a:t>
          </a:r>
          <a:br>
            <a:rPr lang="en-US"/>
          </a:br>
          <a:br>
            <a:rPr lang="en-US"/>
          </a:br>
          <a:br>
            <a:rPr lang="en-US"/>
          </a:br>
          <a:endParaRPr lang="en-US"/>
        </a:p>
      </dgm:t>
    </dgm:pt>
    <dgm:pt modelId="{1F7CEC13-6E57-4679-B990-D6D85193B32B}" type="parTrans" cxnId="{26C2433A-038E-4803-ABBB-A9284C07BB41}">
      <dgm:prSet/>
      <dgm:spPr/>
      <dgm:t>
        <a:bodyPr/>
        <a:lstStyle/>
        <a:p>
          <a:endParaRPr lang="en-US"/>
        </a:p>
      </dgm:t>
    </dgm:pt>
    <dgm:pt modelId="{DF582522-A695-4531-A62B-98EE246B5969}" type="sibTrans" cxnId="{26C2433A-038E-4803-ABBB-A9284C07BB41}">
      <dgm:prSet/>
      <dgm:spPr/>
      <dgm:t>
        <a:bodyPr/>
        <a:lstStyle/>
        <a:p>
          <a:endParaRPr lang="en-US"/>
        </a:p>
      </dgm:t>
    </dgm:pt>
    <dgm:pt modelId="{01DB6C66-F234-4486-BB3D-370277DD4E16}">
      <dgm:prSet/>
      <dgm:spPr/>
      <dgm:t>
        <a:bodyPr/>
        <a:lstStyle/>
        <a:p>
          <a:r>
            <a:rPr lang="en-US" dirty="0"/>
            <a:t>Patient and friendly</a:t>
          </a:r>
        </a:p>
      </dgm:t>
    </dgm:pt>
    <dgm:pt modelId="{396BAD61-C3D7-4A33-8E54-7A7B2D4A1EE7}" type="parTrans" cxnId="{8FEF85B9-68DB-4EB3-9D0F-C681DCA47BA9}">
      <dgm:prSet/>
      <dgm:spPr/>
      <dgm:t>
        <a:bodyPr/>
        <a:lstStyle/>
        <a:p>
          <a:endParaRPr lang="en-US"/>
        </a:p>
      </dgm:t>
    </dgm:pt>
    <dgm:pt modelId="{250BA4DA-9CAA-4444-8EDC-803680FC0401}" type="sibTrans" cxnId="{8FEF85B9-68DB-4EB3-9D0F-C681DCA47BA9}">
      <dgm:prSet/>
      <dgm:spPr/>
      <dgm:t>
        <a:bodyPr/>
        <a:lstStyle/>
        <a:p>
          <a:endParaRPr lang="en-US"/>
        </a:p>
      </dgm:t>
    </dgm:pt>
    <dgm:pt modelId="{0A7C44A6-B778-2F43-9E91-36E1C5ECD875}" type="pres">
      <dgm:prSet presAssocID="{998A599D-E9D5-4B9C-9771-BF42FAE21AD0}" presName="cycle" presStyleCnt="0">
        <dgm:presLayoutVars>
          <dgm:dir/>
          <dgm:resizeHandles val="exact"/>
        </dgm:presLayoutVars>
      </dgm:prSet>
      <dgm:spPr/>
    </dgm:pt>
    <dgm:pt modelId="{5AB648D7-B622-7A46-B318-FF456E60C057}" type="pres">
      <dgm:prSet presAssocID="{CF4D939D-6777-4ED7-B80D-6027DA5B7649}" presName="node" presStyleLbl="node1" presStyleIdx="0" presStyleCnt="5">
        <dgm:presLayoutVars>
          <dgm:bulletEnabled val="1"/>
        </dgm:presLayoutVars>
      </dgm:prSet>
      <dgm:spPr/>
    </dgm:pt>
    <dgm:pt modelId="{5899498C-702B-5D44-B0F5-9B9D41223ADD}" type="pres">
      <dgm:prSet presAssocID="{AC2E336C-6F07-4131-9870-E0CAA30CB141}" presName="sibTrans" presStyleLbl="sibTrans2D1" presStyleIdx="0" presStyleCnt="5"/>
      <dgm:spPr/>
    </dgm:pt>
    <dgm:pt modelId="{41F67E0D-39BF-5748-BE97-F79A99007312}" type="pres">
      <dgm:prSet presAssocID="{AC2E336C-6F07-4131-9870-E0CAA30CB141}" presName="connectorText" presStyleLbl="sibTrans2D1" presStyleIdx="0" presStyleCnt="5"/>
      <dgm:spPr/>
    </dgm:pt>
    <dgm:pt modelId="{A88D00F2-7094-E04A-9DCA-7952D63DE77E}" type="pres">
      <dgm:prSet presAssocID="{B14D352B-6BF2-4C97-B659-BC2B0B8D85A1}" presName="node" presStyleLbl="node1" presStyleIdx="1" presStyleCnt="5">
        <dgm:presLayoutVars>
          <dgm:bulletEnabled val="1"/>
        </dgm:presLayoutVars>
      </dgm:prSet>
      <dgm:spPr/>
    </dgm:pt>
    <dgm:pt modelId="{6050D8FD-E290-5749-ABC1-82342FC4181C}" type="pres">
      <dgm:prSet presAssocID="{DE62DEA4-1813-4ABD-AB44-99EA1C809127}" presName="sibTrans" presStyleLbl="sibTrans2D1" presStyleIdx="1" presStyleCnt="5"/>
      <dgm:spPr/>
    </dgm:pt>
    <dgm:pt modelId="{D6A97D74-B6DF-D349-81F2-5902ED1ACB5B}" type="pres">
      <dgm:prSet presAssocID="{DE62DEA4-1813-4ABD-AB44-99EA1C809127}" presName="connectorText" presStyleLbl="sibTrans2D1" presStyleIdx="1" presStyleCnt="5"/>
      <dgm:spPr/>
    </dgm:pt>
    <dgm:pt modelId="{763A4B56-E8E7-644B-A07F-7F2561D0025D}" type="pres">
      <dgm:prSet presAssocID="{9BD0B01A-8C00-40F9-AEC5-F7C766CE9C9A}" presName="node" presStyleLbl="node1" presStyleIdx="2" presStyleCnt="5">
        <dgm:presLayoutVars>
          <dgm:bulletEnabled val="1"/>
        </dgm:presLayoutVars>
      </dgm:prSet>
      <dgm:spPr/>
    </dgm:pt>
    <dgm:pt modelId="{4AE4498A-03A8-3345-8E9C-E3E813990511}" type="pres">
      <dgm:prSet presAssocID="{0B727A55-4507-47DE-9617-7138D66B6F7A}" presName="sibTrans" presStyleLbl="sibTrans2D1" presStyleIdx="2" presStyleCnt="5"/>
      <dgm:spPr/>
    </dgm:pt>
    <dgm:pt modelId="{87BF44EF-BFA6-7A42-84AE-AF2F63C1363A}" type="pres">
      <dgm:prSet presAssocID="{0B727A55-4507-47DE-9617-7138D66B6F7A}" presName="connectorText" presStyleLbl="sibTrans2D1" presStyleIdx="2" presStyleCnt="5"/>
      <dgm:spPr/>
    </dgm:pt>
    <dgm:pt modelId="{DDF09EB9-6498-D548-A08F-C2E69C7C4155}" type="pres">
      <dgm:prSet presAssocID="{40E805D0-9D11-4985-85B8-BDC31373713A}" presName="node" presStyleLbl="node1" presStyleIdx="3" presStyleCnt="5">
        <dgm:presLayoutVars>
          <dgm:bulletEnabled val="1"/>
        </dgm:presLayoutVars>
      </dgm:prSet>
      <dgm:spPr/>
    </dgm:pt>
    <dgm:pt modelId="{D8B389B0-E0E6-C647-A249-93656851BB4C}" type="pres">
      <dgm:prSet presAssocID="{DF582522-A695-4531-A62B-98EE246B5969}" presName="sibTrans" presStyleLbl="sibTrans2D1" presStyleIdx="3" presStyleCnt="5"/>
      <dgm:spPr/>
    </dgm:pt>
    <dgm:pt modelId="{EFACD298-7F5F-7543-B171-2D021EF69517}" type="pres">
      <dgm:prSet presAssocID="{DF582522-A695-4531-A62B-98EE246B5969}" presName="connectorText" presStyleLbl="sibTrans2D1" presStyleIdx="3" presStyleCnt="5"/>
      <dgm:spPr/>
    </dgm:pt>
    <dgm:pt modelId="{022BC985-025B-6B4F-9720-B35C23A7C96D}" type="pres">
      <dgm:prSet presAssocID="{01DB6C66-F234-4486-BB3D-370277DD4E16}" presName="node" presStyleLbl="node1" presStyleIdx="4" presStyleCnt="5">
        <dgm:presLayoutVars>
          <dgm:bulletEnabled val="1"/>
        </dgm:presLayoutVars>
      </dgm:prSet>
      <dgm:spPr/>
    </dgm:pt>
    <dgm:pt modelId="{7E226418-9F3D-4247-A926-26194818ED5A}" type="pres">
      <dgm:prSet presAssocID="{250BA4DA-9CAA-4444-8EDC-803680FC0401}" presName="sibTrans" presStyleLbl="sibTrans2D1" presStyleIdx="4" presStyleCnt="5"/>
      <dgm:spPr/>
    </dgm:pt>
    <dgm:pt modelId="{5F30D008-1CC8-D14C-AAEE-00F19E81BFB3}" type="pres">
      <dgm:prSet presAssocID="{250BA4DA-9CAA-4444-8EDC-803680FC0401}" presName="connectorText" presStyleLbl="sibTrans2D1" presStyleIdx="4" presStyleCnt="5"/>
      <dgm:spPr/>
    </dgm:pt>
  </dgm:ptLst>
  <dgm:cxnLst>
    <dgm:cxn modelId="{DD099211-6D0D-2C4E-9F83-009F6B713B67}" type="presOf" srcId="{DE62DEA4-1813-4ABD-AB44-99EA1C809127}" destId="{D6A97D74-B6DF-D349-81F2-5902ED1ACB5B}" srcOrd="1" destOrd="0" presId="urn:microsoft.com/office/officeart/2005/8/layout/cycle2"/>
    <dgm:cxn modelId="{1AEEFE13-F58F-D941-9AA0-B32951042488}" type="presOf" srcId="{0B727A55-4507-47DE-9617-7138D66B6F7A}" destId="{4AE4498A-03A8-3345-8E9C-E3E813990511}" srcOrd="0" destOrd="0" presId="urn:microsoft.com/office/officeart/2005/8/layout/cycle2"/>
    <dgm:cxn modelId="{8E43491E-FC01-2A4E-B18D-F33508817059}" type="presOf" srcId="{40E805D0-9D11-4985-85B8-BDC31373713A}" destId="{DDF09EB9-6498-D548-A08F-C2E69C7C4155}" srcOrd="0" destOrd="0" presId="urn:microsoft.com/office/officeart/2005/8/layout/cycle2"/>
    <dgm:cxn modelId="{97950522-C884-6649-9DF1-CA189DAAD71F}" type="presOf" srcId="{AC2E336C-6F07-4131-9870-E0CAA30CB141}" destId="{5899498C-702B-5D44-B0F5-9B9D41223ADD}" srcOrd="0" destOrd="0" presId="urn:microsoft.com/office/officeart/2005/8/layout/cycle2"/>
    <dgm:cxn modelId="{5DFBFF31-09AB-9344-ACA0-CFF8E3122B2F}" type="presOf" srcId="{CF4D939D-6777-4ED7-B80D-6027DA5B7649}" destId="{5AB648D7-B622-7A46-B318-FF456E60C057}" srcOrd="0" destOrd="0" presId="urn:microsoft.com/office/officeart/2005/8/layout/cycle2"/>
    <dgm:cxn modelId="{26C2433A-038E-4803-ABBB-A9284C07BB41}" srcId="{998A599D-E9D5-4B9C-9771-BF42FAE21AD0}" destId="{40E805D0-9D11-4985-85B8-BDC31373713A}" srcOrd="3" destOrd="0" parTransId="{1F7CEC13-6E57-4679-B990-D6D85193B32B}" sibTransId="{DF582522-A695-4531-A62B-98EE246B5969}"/>
    <dgm:cxn modelId="{357CA349-BF4F-4742-89C3-809D2FC3D6F3}" type="presOf" srcId="{250BA4DA-9CAA-4444-8EDC-803680FC0401}" destId="{7E226418-9F3D-4247-A926-26194818ED5A}" srcOrd="0" destOrd="0" presId="urn:microsoft.com/office/officeart/2005/8/layout/cycle2"/>
    <dgm:cxn modelId="{8F58A849-E25E-4742-BA77-33FB843751A2}" type="presOf" srcId="{DF582522-A695-4531-A62B-98EE246B5969}" destId="{EFACD298-7F5F-7543-B171-2D021EF69517}" srcOrd="1" destOrd="0" presId="urn:microsoft.com/office/officeart/2005/8/layout/cycle2"/>
    <dgm:cxn modelId="{A02E8E4F-7FBA-6E46-B86C-39A639E17A66}" type="presOf" srcId="{998A599D-E9D5-4B9C-9771-BF42FAE21AD0}" destId="{0A7C44A6-B778-2F43-9E91-36E1C5ECD875}" srcOrd="0" destOrd="0" presId="urn:microsoft.com/office/officeart/2005/8/layout/cycle2"/>
    <dgm:cxn modelId="{C0B8225D-2972-454C-B952-DB85D355BDE4}" type="presOf" srcId="{B14D352B-6BF2-4C97-B659-BC2B0B8D85A1}" destId="{A88D00F2-7094-E04A-9DCA-7952D63DE77E}" srcOrd="0" destOrd="0" presId="urn:microsoft.com/office/officeart/2005/8/layout/cycle2"/>
    <dgm:cxn modelId="{3ACEDA5E-69D9-48FF-9A7F-0D2FFE1B1D05}" srcId="{998A599D-E9D5-4B9C-9771-BF42FAE21AD0}" destId="{B14D352B-6BF2-4C97-B659-BC2B0B8D85A1}" srcOrd="1" destOrd="0" parTransId="{A4079083-1769-44F1-A300-017BD009A573}" sibTransId="{DE62DEA4-1813-4ABD-AB44-99EA1C809127}"/>
    <dgm:cxn modelId="{B9F8CC70-B484-44A4-A78F-17E3114EE429}" srcId="{998A599D-E9D5-4B9C-9771-BF42FAE21AD0}" destId="{9BD0B01A-8C00-40F9-AEC5-F7C766CE9C9A}" srcOrd="2" destOrd="0" parTransId="{BD97A3A4-3F33-4D94-83C4-36429EBB6507}" sibTransId="{0B727A55-4507-47DE-9617-7138D66B6F7A}"/>
    <dgm:cxn modelId="{9DC8147A-974A-7740-AC1E-A1B256831ECB}" type="presOf" srcId="{0B727A55-4507-47DE-9617-7138D66B6F7A}" destId="{87BF44EF-BFA6-7A42-84AE-AF2F63C1363A}" srcOrd="1" destOrd="0" presId="urn:microsoft.com/office/officeart/2005/8/layout/cycle2"/>
    <dgm:cxn modelId="{F2AC3B85-FD5E-4374-A73F-228D36779C1A}" srcId="{998A599D-E9D5-4B9C-9771-BF42FAE21AD0}" destId="{CF4D939D-6777-4ED7-B80D-6027DA5B7649}" srcOrd="0" destOrd="0" parTransId="{86DBE2EF-F595-41AA-96B2-4BE64CD5A59C}" sibTransId="{AC2E336C-6F07-4131-9870-E0CAA30CB141}"/>
    <dgm:cxn modelId="{3801ACA9-C587-1E46-948A-4BE2A2F1FBAD}" type="presOf" srcId="{9BD0B01A-8C00-40F9-AEC5-F7C766CE9C9A}" destId="{763A4B56-E8E7-644B-A07F-7F2561D0025D}" srcOrd="0" destOrd="0" presId="urn:microsoft.com/office/officeart/2005/8/layout/cycle2"/>
    <dgm:cxn modelId="{4A16F4B4-B462-C24A-8EBC-A0172E5F5A4D}" type="presOf" srcId="{250BA4DA-9CAA-4444-8EDC-803680FC0401}" destId="{5F30D008-1CC8-D14C-AAEE-00F19E81BFB3}" srcOrd="1" destOrd="0" presId="urn:microsoft.com/office/officeart/2005/8/layout/cycle2"/>
    <dgm:cxn modelId="{8FEF85B9-68DB-4EB3-9D0F-C681DCA47BA9}" srcId="{998A599D-E9D5-4B9C-9771-BF42FAE21AD0}" destId="{01DB6C66-F234-4486-BB3D-370277DD4E16}" srcOrd="4" destOrd="0" parTransId="{396BAD61-C3D7-4A33-8E54-7A7B2D4A1EE7}" sibTransId="{250BA4DA-9CAA-4444-8EDC-803680FC0401}"/>
    <dgm:cxn modelId="{CB280DD6-DA58-E94D-A24C-C4AEFE8072E6}" type="presOf" srcId="{DE62DEA4-1813-4ABD-AB44-99EA1C809127}" destId="{6050D8FD-E290-5749-ABC1-82342FC4181C}" srcOrd="0" destOrd="0" presId="urn:microsoft.com/office/officeart/2005/8/layout/cycle2"/>
    <dgm:cxn modelId="{597BA1E4-3623-EE46-9A61-DF8BE79FEF15}" type="presOf" srcId="{01DB6C66-F234-4486-BB3D-370277DD4E16}" destId="{022BC985-025B-6B4F-9720-B35C23A7C96D}" srcOrd="0" destOrd="0" presId="urn:microsoft.com/office/officeart/2005/8/layout/cycle2"/>
    <dgm:cxn modelId="{59CC6CF2-9749-1145-B40A-CCB9C76B901F}" type="presOf" srcId="{DF582522-A695-4531-A62B-98EE246B5969}" destId="{D8B389B0-E0E6-C647-A249-93656851BB4C}" srcOrd="0" destOrd="0" presId="urn:microsoft.com/office/officeart/2005/8/layout/cycle2"/>
    <dgm:cxn modelId="{212F41FD-0A0D-0245-A2F7-5B616E9D1FA7}" type="presOf" srcId="{AC2E336C-6F07-4131-9870-E0CAA30CB141}" destId="{41F67E0D-39BF-5748-BE97-F79A99007312}" srcOrd="1" destOrd="0" presId="urn:microsoft.com/office/officeart/2005/8/layout/cycle2"/>
    <dgm:cxn modelId="{5532B87D-4A55-5D43-A493-84830D046ACD}" type="presParOf" srcId="{0A7C44A6-B778-2F43-9E91-36E1C5ECD875}" destId="{5AB648D7-B622-7A46-B318-FF456E60C057}" srcOrd="0" destOrd="0" presId="urn:microsoft.com/office/officeart/2005/8/layout/cycle2"/>
    <dgm:cxn modelId="{6691F4E6-008D-1B4C-9A4A-BEB1D1EDD57C}" type="presParOf" srcId="{0A7C44A6-B778-2F43-9E91-36E1C5ECD875}" destId="{5899498C-702B-5D44-B0F5-9B9D41223ADD}" srcOrd="1" destOrd="0" presId="urn:microsoft.com/office/officeart/2005/8/layout/cycle2"/>
    <dgm:cxn modelId="{9EE260AA-63D6-BB40-AEC0-FA5D0996BBAF}" type="presParOf" srcId="{5899498C-702B-5D44-B0F5-9B9D41223ADD}" destId="{41F67E0D-39BF-5748-BE97-F79A99007312}" srcOrd="0" destOrd="0" presId="urn:microsoft.com/office/officeart/2005/8/layout/cycle2"/>
    <dgm:cxn modelId="{31993252-7768-CB40-8F37-37544BCF0C82}" type="presParOf" srcId="{0A7C44A6-B778-2F43-9E91-36E1C5ECD875}" destId="{A88D00F2-7094-E04A-9DCA-7952D63DE77E}" srcOrd="2" destOrd="0" presId="urn:microsoft.com/office/officeart/2005/8/layout/cycle2"/>
    <dgm:cxn modelId="{65FB33B7-3A3F-E84C-AEC6-7AC2400FFEB7}" type="presParOf" srcId="{0A7C44A6-B778-2F43-9E91-36E1C5ECD875}" destId="{6050D8FD-E290-5749-ABC1-82342FC4181C}" srcOrd="3" destOrd="0" presId="urn:microsoft.com/office/officeart/2005/8/layout/cycle2"/>
    <dgm:cxn modelId="{08B38BD1-EF60-5142-A2C7-FD2042B463DB}" type="presParOf" srcId="{6050D8FD-E290-5749-ABC1-82342FC4181C}" destId="{D6A97D74-B6DF-D349-81F2-5902ED1ACB5B}" srcOrd="0" destOrd="0" presId="urn:microsoft.com/office/officeart/2005/8/layout/cycle2"/>
    <dgm:cxn modelId="{EB1A673E-40D3-D741-99B4-081351EE052E}" type="presParOf" srcId="{0A7C44A6-B778-2F43-9E91-36E1C5ECD875}" destId="{763A4B56-E8E7-644B-A07F-7F2561D0025D}" srcOrd="4" destOrd="0" presId="urn:microsoft.com/office/officeart/2005/8/layout/cycle2"/>
    <dgm:cxn modelId="{088D4269-F443-2F4F-A827-33F6490D0BBE}" type="presParOf" srcId="{0A7C44A6-B778-2F43-9E91-36E1C5ECD875}" destId="{4AE4498A-03A8-3345-8E9C-E3E813990511}" srcOrd="5" destOrd="0" presId="urn:microsoft.com/office/officeart/2005/8/layout/cycle2"/>
    <dgm:cxn modelId="{B38F3CFE-4012-2046-9D22-71CC8BDFE83A}" type="presParOf" srcId="{4AE4498A-03A8-3345-8E9C-E3E813990511}" destId="{87BF44EF-BFA6-7A42-84AE-AF2F63C1363A}" srcOrd="0" destOrd="0" presId="urn:microsoft.com/office/officeart/2005/8/layout/cycle2"/>
    <dgm:cxn modelId="{0D26D5CD-9888-5749-8088-8744C495E320}" type="presParOf" srcId="{0A7C44A6-B778-2F43-9E91-36E1C5ECD875}" destId="{DDF09EB9-6498-D548-A08F-C2E69C7C4155}" srcOrd="6" destOrd="0" presId="urn:microsoft.com/office/officeart/2005/8/layout/cycle2"/>
    <dgm:cxn modelId="{6C9D16E0-ADAA-0844-A257-5552C3A204FE}" type="presParOf" srcId="{0A7C44A6-B778-2F43-9E91-36E1C5ECD875}" destId="{D8B389B0-E0E6-C647-A249-93656851BB4C}" srcOrd="7" destOrd="0" presId="urn:microsoft.com/office/officeart/2005/8/layout/cycle2"/>
    <dgm:cxn modelId="{029C268C-17D4-9042-9BFB-258B785E4F09}" type="presParOf" srcId="{D8B389B0-E0E6-C647-A249-93656851BB4C}" destId="{EFACD298-7F5F-7543-B171-2D021EF69517}" srcOrd="0" destOrd="0" presId="urn:microsoft.com/office/officeart/2005/8/layout/cycle2"/>
    <dgm:cxn modelId="{D62E8C35-4877-1649-B024-4F1052A7CF2E}" type="presParOf" srcId="{0A7C44A6-B778-2F43-9E91-36E1C5ECD875}" destId="{022BC985-025B-6B4F-9720-B35C23A7C96D}" srcOrd="8" destOrd="0" presId="urn:microsoft.com/office/officeart/2005/8/layout/cycle2"/>
    <dgm:cxn modelId="{7366561D-232C-AD4F-BF01-32E740E6951B}" type="presParOf" srcId="{0A7C44A6-B778-2F43-9E91-36E1C5ECD875}" destId="{7E226418-9F3D-4247-A926-26194818ED5A}" srcOrd="9" destOrd="0" presId="urn:microsoft.com/office/officeart/2005/8/layout/cycle2"/>
    <dgm:cxn modelId="{90321FAA-DF2F-E14E-82B6-BA819A4CAB70}" type="presParOf" srcId="{7E226418-9F3D-4247-A926-26194818ED5A}" destId="{5F30D008-1CC8-D14C-AAEE-00F19E81BFB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648D7-B622-7A46-B318-FF456E60C057}">
      <dsp:nvSpPr>
        <dsp:cNvPr id="0" name=""/>
        <dsp:cNvSpPr/>
      </dsp:nvSpPr>
      <dsp:spPr>
        <a:xfrm>
          <a:off x="2058580" y="36639"/>
          <a:ext cx="1693966" cy="169396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Professional</a:t>
          </a:r>
          <a:br>
            <a:rPr lang="en-US" sz="1300" kern="1200"/>
          </a:br>
          <a:br>
            <a:rPr lang="en-US" sz="1300" kern="1200"/>
          </a:br>
          <a:br>
            <a:rPr lang="en-US" sz="1300" kern="1200"/>
          </a:br>
          <a:endParaRPr lang="en-US" sz="1300" kern="1200"/>
        </a:p>
      </dsp:txBody>
      <dsp:txXfrm>
        <a:off x="2306656" y="284715"/>
        <a:ext cx="1197814" cy="1197814"/>
      </dsp:txXfrm>
    </dsp:sp>
    <dsp:sp modelId="{5899498C-702B-5D44-B0F5-9B9D41223ADD}">
      <dsp:nvSpPr>
        <dsp:cNvPr id="0" name=""/>
        <dsp:cNvSpPr/>
      </dsp:nvSpPr>
      <dsp:spPr>
        <a:xfrm rot="2160000">
          <a:off x="3698741" y="1337222"/>
          <a:ext cx="449195" cy="571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11609" y="1411961"/>
        <a:ext cx="314437" cy="343027"/>
      </dsp:txXfrm>
    </dsp:sp>
    <dsp:sp modelId="{A88D00F2-7094-E04A-9DCA-7952D63DE77E}">
      <dsp:nvSpPr>
        <dsp:cNvPr id="0" name=""/>
        <dsp:cNvSpPr/>
      </dsp:nvSpPr>
      <dsp:spPr>
        <a:xfrm>
          <a:off x="4114701" y="1530498"/>
          <a:ext cx="1693966" cy="1693966"/>
        </a:xfrm>
        <a:prstGeom prst="ellipse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Approachable</a:t>
          </a:r>
          <a:br>
            <a:rPr lang="en-US" sz="1300" kern="1200"/>
          </a:br>
          <a:br>
            <a:rPr lang="en-US" sz="1300" kern="1200"/>
          </a:br>
          <a:br>
            <a:rPr lang="en-US" sz="1300" kern="1200"/>
          </a:br>
          <a:endParaRPr lang="en-US" sz="1300" kern="1200"/>
        </a:p>
      </dsp:txBody>
      <dsp:txXfrm>
        <a:off x="4362777" y="1778574"/>
        <a:ext cx="1197814" cy="1197814"/>
      </dsp:txXfrm>
    </dsp:sp>
    <dsp:sp modelId="{6050D8FD-E290-5749-ABC1-82342FC4181C}">
      <dsp:nvSpPr>
        <dsp:cNvPr id="0" name=""/>
        <dsp:cNvSpPr/>
      </dsp:nvSpPr>
      <dsp:spPr>
        <a:xfrm rot="6480000">
          <a:off x="4348331" y="3288091"/>
          <a:ext cx="449195" cy="571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36531" y="3338353"/>
        <a:ext cx="314437" cy="343027"/>
      </dsp:txXfrm>
    </dsp:sp>
    <dsp:sp modelId="{763A4B56-E8E7-644B-A07F-7F2561D0025D}">
      <dsp:nvSpPr>
        <dsp:cNvPr id="0" name=""/>
        <dsp:cNvSpPr/>
      </dsp:nvSpPr>
      <dsp:spPr>
        <a:xfrm>
          <a:off x="3329333" y="3947613"/>
          <a:ext cx="1693966" cy="1693966"/>
        </a:xfrm>
        <a:prstGeom prst="ellipse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Supporting</a:t>
          </a:r>
          <a:br>
            <a:rPr lang="en-US" sz="1300" kern="1200"/>
          </a:br>
          <a:br>
            <a:rPr lang="en-US" sz="1300" kern="1200"/>
          </a:br>
          <a:br>
            <a:rPr lang="en-US" sz="1300" kern="1200"/>
          </a:br>
          <a:endParaRPr lang="en-US" sz="1300" kern="1200"/>
        </a:p>
      </dsp:txBody>
      <dsp:txXfrm>
        <a:off x="3577409" y="4195689"/>
        <a:ext cx="1197814" cy="1197814"/>
      </dsp:txXfrm>
    </dsp:sp>
    <dsp:sp modelId="{4AE4498A-03A8-3345-8E9C-E3E813990511}">
      <dsp:nvSpPr>
        <dsp:cNvPr id="0" name=""/>
        <dsp:cNvSpPr/>
      </dsp:nvSpPr>
      <dsp:spPr>
        <a:xfrm rot="10800000">
          <a:off x="2693679" y="4508739"/>
          <a:ext cx="449195" cy="571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2828437" y="4623082"/>
        <a:ext cx="314437" cy="343027"/>
      </dsp:txXfrm>
    </dsp:sp>
    <dsp:sp modelId="{DDF09EB9-6498-D548-A08F-C2E69C7C4155}">
      <dsp:nvSpPr>
        <dsp:cNvPr id="0" name=""/>
        <dsp:cNvSpPr/>
      </dsp:nvSpPr>
      <dsp:spPr>
        <a:xfrm>
          <a:off x="787828" y="3947613"/>
          <a:ext cx="1693966" cy="1693966"/>
        </a:xfrm>
        <a:prstGeom prst="ellipse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Good listener and trustworthy</a:t>
          </a:r>
          <a:br>
            <a:rPr lang="en-US" sz="1300" kern="1200"/>
          </a:br>
          <a:br>
            <a:rPr lang="en-US" sz="1300" kern="1200"/>
          </a:br>
          <a:br>
            <a:rPr lang="en-US" sz="1300" kern="1200"/>
          </a:br>
          <a:endParaRPr lang="en-US" sz="1300" kern="1200"/>
        </a:p>
      </dsp:txBody>
      <dsp:txXfrm>
        <a:off x="1035904" y="4195689"/>
        <a:ext cx="1197814" cy="1197814"/>
      </dsp:txXfrm>
    </dsp:sp>
    <dsp:sp modelId="{D8B389B0-E0E6-C647-A249-93656851BB4C}">
      <dsp:nvSpPr>
        <dsp:cNvPr id="0" name=""/>
        <dsp:cNvSpPr/>
      </dsp:nvSpPr>
      <dsp:spPr>
        <a:xfrm rot="15120000">
          <a:off x="1021458" y="3312272"/>
          <a:ext cx="449195" cy="571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1109658" y="3490696"/>
        <a:ext cx="314437" cy="343027"/>
      </dsp:txXfrm>
    </dsp:sp>
    <dsp:sp modelId="{022BC985-025B-6B4F-9720-B35C23A7C96D}">
      <dsp:nvSpPr>
        <dsp:cNvPr id="0" name=""/>
        <dsp:cNvSpPr/>
      </dsp:nvSpPr>
      <dsp:spPr>
        <a:xfrm>
          <a:off x="2460" y="1530498"/>
          <a:ext cx="1693966" cy="1693966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Patient and friendly</a:t>
          </a:r>
        </a:p>
      </dsp:txBody>
      <dsp:txXfrm>
        <a:off x="250536" y="1778574"/>
        <a:ext cx="1197814" cy="1197814"/>
      </dsp:txXfrm>
    </dsp:sp>
    <dsp:sp modelId="{7E226418-9F3D-4247-A926-26194818ED5A}">
      <dsp:nvSpPr>
        <dsp:cNvPr id="0" name=""/>
        <dsp:cNvSpPr/>
      </dsp:nvSpPr>
      <dsp:spPr>
        <a:xfrm rot="19440000">
          <a:off x="1642621" y="1352167"/>
          <a:ext cx="449195" cy="571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655489" y="1506114"/>
        <a:ext cx="314437" cy="343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117114-7349-364A-B3A7-2CF0792A0D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7FCC6-9777-4D42-A41C-DDE9652DC4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79D96-2099-1447-B744-8DE78D71BD7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EBD756-5CF7-C142-9921-B729026F26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Blacklivesmentored</a:t>
            </a:r>
          </a:p>
          <a:p>
            <a:r>
              <a:rPr lang="en-US"/>
              <a:t>Blacklivesmentored</a:t>
            </a:r>
          </a:p>
          <a:p>
            <a:r>
              <a:rPr lang="en-US"/>
              <a:t>
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D9A4A8-7B45-FC40-B4A2-D607FB1F2B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4698B-051D-2F4F-B656-0CA8C7003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1395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8FE6D-145B-4D37-916A-E290A21F4866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DCECD-D55B-4E9F-B52A-CB86F54DF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0680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245A-8B0C-364E-9FCF-543395C2550F}" type="datetime1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87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B9E3-0F3E-C744-B1AC-30547C0751BA}" type="datetime1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57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1C21-6309-4040-AC10-0CD655D1F173}" type="datetime1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429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EAF89-E58B-FA4D-B633-BA996998BD4B}" type="datetime1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25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1BE6-E59F-4F47-827E-804061E62C22}" type="datetime1">
              <a:rPr lang="en-GB" smtClean="0"/>
              <a:t>29/10/2021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18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B46D-4EAB-5D45-ADD0-3CAFDD1B792A}" type="datetime1">
              <a:rPr lang="en-GB" smtClean="0"/>
              <a:t>29/10/2021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38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32301-3FE3-4B48-8D05-7A6027A4C813}" type="datetime1">
              <a:rPr lang="en-GB" smtClean="0"/>
              <a:t>29/10/2021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410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057A-46AA-A248-A3C4-77BF38C64CFC}" type="datetime1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980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A066-380F-F444-97DB-2EFC31327440}" type="datetime1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93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D751-87D7-4D41-A457-AB60252FDC19}" type="datetime1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73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4C9-177C-8F4E-9EA8-00DFFB1551AE}" type="datetime1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82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D7548-83B1-754B-9B3C-2A85AA85AD29}" type="datetime1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43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lickr.com/photos/deadling/217477664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9EC8934-B20A-C942-848C-D61DBF2F7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1" b="2844"/>
          <a:stretch/>
        </p:blipFill>
        <p:spPr>
          <a:xfrm>
            <a:off x="-3048" y="0"/>
            <a:ext cx="12191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299" y="5089585"/>
            <a:ext cx="10058400" cy="16318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sz="5200" dirty="0"/>
              <a:t>A short Presentation, celebrating black history month.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6904" y="136526"/>
            <a:ext cx="10058400" cy="7193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dirty="0"/>
              <a:t>Welcome to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rgbClr val="FFFFFF"/>
                </a:solidFill>
              </a:rPr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74363-3B34-5043-8636-DF67311D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44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545028-BD3E-5647-9ECB-61444F8B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782547" cy="45671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My name is Cherry,</a:t>
            </a:r>
            <a:br>
              <a:rPr lang="en-US" dirty="0">
                <a:latin typeface="Comic Sans MS" panose="030F0902030302020204" pitchFamily="66" charset="0"/>
              </a:rPr>
            </a:br>
            <a:br>
              <a:rPr lang="en-US" dirty="0">
                <a:latin typeface="Comic Sans MS" panose="030F0902030302020204" pitchFamily="66" charset="0"/>
              </a:rPr>
            </a:br>
            <a:r>
              <a:rPr lang="en-US" dirty="0">
                <a:latin typeface="Comic Sans MS" panose="030F0902030302020204" pitchFamily="66" charset="0"/>
              </a:rPr>
              <a:t>the coordinator for </a:t>
            </a:r>
            <a:br>
              <a:rPr lang="en-US" dirty="0">
                <a:latin typeface="Comic Sans MS" panose="030F0902030302020204" pitchFamily="66" charset="0"/>
              </a:rPr>
            </a:br>
            <a:r>
              <a:rPr lang="en-US" dirty="0">
                <a:latin typeface="Comic Sans MS" panose="030F0902030302020204" pitchFamily="66" charset="0"/>
              </a:rPr>
              <a:t>the charity Blacklivesmentored</a:t>
            </a:r>
            <a:endParaRPr lang="en-US" dirty="0"/>
          </a:p>
        </p:txBody>
      </p:sp>
      <p:pic>
        <p:nvPicPr>
          <p:cNvPr id="6" name="Content Placeholder 5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3A80B0C3-02E4-CC4E-AE33-DF971541FD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199D6-2D7F-0342-90C6-428E76755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93ACC1-8B6D-1346-8A77-76868180C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51AE808-511C-4AF6-B76A-A6AFDAB5A3DC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557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4" name="Rectangle 9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dirty="0"/>
              <a:t> </a:t>
            </a:r>
            <a:r>
              <a:rPr lang="en-GB" sz="5400" dirty="0">
                <a:latin typeface="Comic Sans MS" panose="030F0902030302020204" pitchFamily="66" charset="0"/>
              </a:rPr>
              <a:t>Presenting: </a:t>
            </a:r>
          </a:p>
        </p:txBody>
      </p:sp>
      <p:sp>
        <p:nvSpPr>
          <p:cNvPr id="9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Comic Sans MS" panose="030F0902030302020204" pitchFamily="66" charset="0"/>
              </a:rPr>
              <a:t>What is Blacklivesmentored </a:t>
            </a:r>
          </a:p>
          <a:p>
            <a:r>
              <a:rPr lang="en-GB" sz="2200" dirty="0">
                <a:latin typeface="Comic Sans MS" panose="030F0902030302020204" pitchFamily="66" charset="0"/>
              </a:rPr>
              <a:t>Mission statement</a:t>
            </a:r>
          </a:p>
          <a:p>
            <a:r>
              <a:rPr lang="en-GB" sz="2200" dirty="0">
                <a:latin typeface="Comic Sans MS" panose="030F0902030302020204" pitchFamily="66" charset="0"/>
              </a:rPr>
              <a:t>Our Team</a:t>
            </a:r>
          </a:p>
          <a:p>
            <a:r>
              <a:rPr lang="en-GB" sz="2200" dirty="0">
                <a:latin typeface="Comic Sans MS" panose="030F0902030302020204" pitchFamily="66" charset="0"/>
              </a:rPr>
              <a:t>What is a mentor</a:t>
            </a:r>
          </a:p>
          <a:p>
            <a:r>
              <a:rPr lang="en-GB" sz="2200" dirty="0">
                <a:latin typeface="Comic Sans MS" panose="030F0902030302020204" pitchFamily="66" charset="0"/>
              </a:rPr>
              <a:t>Contact details</a:t>
            </a:r>
          </a:p>
          <a:p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9" name="Picture 2" descr="page1image17155056">
            <a:extLst>
              <a:ext uri="{FF2B5EF4-FFF2-40B4-BE49-F238E27FC236}">
                <a16:creationId xmlns:a16="http://schemas.microsoft.com/office/drawing/2014/main" id="{AE4D96E3-B68E-4742-8AC9-48961B0AD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2" r="2" b="117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>
                <a:solidFill>
                  <a:srgbClr val="FFFFFF"/>
                </a:solidFill>
              </a:rPr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DC994-D77A-9B4E-9D81-D68CB59B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55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Blacklivesmentored</a:t>
            </a:r>
            <a:br>
              <a:rPr lang="en-GB" sz="4000" dirty="0">
                <a:solidFill>
                  <a:srgbClr val="FFFFFF"/>
                </a:solidFill>
              </a:rPr>
            </a:br>
            <a:endParaRPr lang="en-GB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Blacklivesmentored is a registered charity in association with Black Lives Matter. The charity has a speciality in acute mental health disorders. It was founded during the pandemic to support the Black, Minority Ethnic community.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goal is to invite people into meaningful, honest and reflective conversations where they can be listened to and given an outside perspective to their worries.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95528" y="6382512"/>
            <a:ext cx="6757416" cy="32004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000"/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55B24-DBB9-E54A-9718-745B97B9B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729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659D3C-FA30-1140-BD88-19911B17F135}"/>
              </a:ext>
            </a:extLst>
          </p:cNvPr>
          <p:cNvSpPr txBox="1"/>
          <p:nvPr/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Comic Sans MS" panose="030F0902030302020204" pitchFamily="66" charset="0"/>
                <a:ea typeface="+mj-ea"/>
                <a:cs typeface="+mj-cs"/>
              </a:rPr>
              <a:t>Mission statement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DA8AF4-F89B-084E-83D3-56CB7EF76318}"/>
              </a:ext>
            </a:extLst>
          </p:cNvPr>
          <p:cNvSpPr/>
          <p:nvPr/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u="none" strike="noStrike" dirty="0">
                <a:effectLst/>
                <a:latin typeface="Comic Sans MS" panose="030F0902030302020204" pitchFamily="66" charset="0"/>
              </a:rPr>
              <a:t>The mission of Blacklivesmentored charity is to empower all those we provide a mentoring service to, enable them to realise their full potential and beyond by facilitating mentoring relationships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en-US" dirty="0">
              <a:latin typeface="Comic Sans MS" panose="030F0902030302020204" pitchFamily="66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u="none" strike="noStrike" dirty="0">
                <a:effectLst/>
                <a:latin typeface="Comic Sans MS" panose="030F0902030302020204" pitchFamily="66" charset="0"/>
              </a:rPr>
              <a:t>Providing opportunities for reflection, self-examination and teaching practical skills that helps to strengthen, self-confidence, find their voice, learn to employ influence, exercising independence and articulating their goals.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487B9C-FA09-7540-8C28-AE8FB3346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77457F-5FC2-2942-BA3B-A364F4DE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595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48D413-AD62-2242-B051-13DE9D3E5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D3220-9DFF-E845-A6B2-CEE3E3A614D4}"/>
              </a:ext>
            </a:extLst>
          </p:cNvPr>
          <p:cNvSpPr txBox="1"/>
          <p:nvPr/>
        </p:nvSpPr>
        <p:spPr>
          <a:xfrm>
            <a:off x="4453091" y="2360625"/>
            <a:ext cx="2707088" cy="830997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/>
              <a:t>Dr Richard Oliphant </a:t>
            </a:r>
          </a:p>
          <a:p>
            <a:pPr algn="ctr"/>
            <a:r>
              <a:rPr lang="en-US" sz="2400" dirty="0"/>
              <a:t>Assistant Director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0CB6A-FA40-A345-A8B2-A6B387DFBCEC}"/>
              </a:ext>
            </a:extLst>
          </p:cNvPr>
          <p:cNvSpPr txBox="1"/>
          <p:nvPr/>
        </p:nvSpPr>
        <p:spPr>
          <a:xfrm>
            <a:off x="2859594" y="3299343"/>
            <a:ext cx="1642437" cy="83099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 err="1"/>
              <a:t>Eythan</a:t>
            </a:r>
            <a:r>
              <a:rPr lang="en-GB" sz="2400" dirty="0"/>
              <a:t> Bell </a:t>
            </a:r>
          </a:p>
          <a:p>
            <a:pPr algn="ctr"/>
            <a:r>
              <a:rPr lang="en-US" sz="2400" dirty="0"/>
              <a:t>Trustee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824A15-6268-B74A-B2A2-A70B18440E78}"/>
              </a:ext>
            </a:extLst>
          </p:cNvPr>
          <p:cNvSpPr txBox="1"/>
          <p:nvPr/>
        </p:nvSpPr>
        <p:spPr>
          <a:xfrm>
            <a:off x="7216540" y="3298445"/>
            <a:ext cx="1873719" cy="83099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/>
              <a:t>Keisha Brown</a:t>
            </a:r>
          </a:p>
          <a:p>
            <a:pPr algn="ctr"/>
            <a:r>
              <a:rPr lang="en-GB" sz="2400" dirty="0"/>
              <a:t>Trustee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1851BA-B1CB-D741-A683-F5B46692DCD8}"/>
              </a:ext>
            </a:extLst>
          </p:cNvPr>
          <p:cNvSpPr txBox="1"/>
          <p:nvPr/>
        </p:nvSpPr>
        <p:spPr>
          <a:xfrm>
            <a:off x="563847" y="3299343"/>
            <a:ext cx="1723550" cy="83099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/>
              <a:t>Ade </a:t>
            </a:r>
            <a:r>
              <a:rPr lang="en-GB" sz="2400" dirty="0" err="1"/>
              <a:t>Kinoshi</a:t>
            </a:r>
            <a:r>
              <a:rPr lang="en-GB" sz="2400" dirty="0"/>
              <a:t> </a:t>
            </a:r>
          </a:p>
          <a:p>
            <a:pPr algn="ctr"/>
            <a:r>
              <a:rPr lang="en-US" sz="2400" dirty="0"/>
              <a:t>Trustee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95FCCF-F75E-0743-A2A7-8C7AC765277C}"/>
              </a:ext>
            </a:extLst>
          </p:cNvPr>
          <p:cNvSpPr txBox="1"/>
          <p:nvPr/>
        </p:nvSpPr>
        <p:spPr>
          <a:xfrm>
            <a:off x="4881825" y="4162440"/>
            <a:ext cx="1986313" cy="830997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Sharon Douse </a:t>
            </a:r>
          </a:p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Coordinator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881FC4-0F8C-8747-9021-C3F61C47D025}"/>
              </a:ext>
            </a:extLst>
          </p:cNvPr>
          <p:cNvSpPr txBox="1"/>
          <p:nvPr/>
        </p:nvSpPr>
        <p:spPr>
          <a:xfrm>
            <a:off x="6603744" y="5015503"/>
            <a:ext cx="2486515" cy="830997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Tambudzai Ndlovu</a:t>
            </a:r>
          </a:p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Board member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181C7-FABA-7C4B-9ADE-78F67EAEA02B}"/>
              </a:ext>
            </a:extLst>
          </p:cNvPr>
          <p:cNvSpPr txBox="1"/>
          <p:nvPr/>
        </p:nvSpPr>
        <p:spPr>
          <a:xfrm>
            <a:off x="3208554" y="5004626"/>
            <a:ext cx="2062360" cy="830997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Sonia </a:t>
            </a:r>
            <a:r>
              <a:rPr lang="en-GB" sz="2400" dirty="0" err="1">
                <a:solidFill>
                  <a:schemeClr val="accent6">
                    <a:lumMod val="75000"/>
                  </a:schemeClr>
                </a:solidFill>
              </a:rPr>
              <a:t>Friouzi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Board member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16D80F-A624-354E-9EC1-929F5EB54AAC}"/>
              </a:ext>
            </a:extLst>
          </p:cNvPr>
          <p:cNvSpPr txBox="1"/>
          <p:nvPr/>
        </p:nvSpPr>
        <p:spPr>
          <a:xfrm>
            <a:off x="563847" y="5012265"/>
            <a:ext cx="2062359" cy="830997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Shaun Tulloch </a:t>
            </a:r>
          </a:p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Board member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3C9872-FF9F-3943-8471-B64896F3B541}"/>
              </a:ext>
            </a:extLst>
          </p:cNvPr>
          <p:cNvSpPr txBox="1"/>
          <p:nvPr/>
        </p:nvSpPr>
        <p:spPr>
          <a:xfrm>
            <a:off x="9291441" y="5012265"/>
            <a:ext cx="2062359" cy="830997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Michael Allen </a:t>
            </a:r>
          </a:p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Board member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7ACC76-07CC-564F-B081-455B150D2032}"/>
              </a:ext>
            </a:extLst>
          </p:cNvPr>
          <p:cNvSpPr txBox="1"/>
          <p:nvPr/>
        </p:nvSpPr>
        <p:spPr>
          <a:xfrm>
            <a:off x="9571694" y="3291049"/>
            <a:ext cx="2172069" cy="83099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2400" dirty="0"/>
              <a:t>Whitney Douse </a:t>
            </a:r>
          </a:p>
          <a:p>
            <a:pPr algn="ctr"/>
            <a:r>
              <a:rPr lang="en-US" sz="2400" dirty="0"/>
              <a:t>Trustee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DB3BDC-DCC4-6248-8120-031CC46A02C4}"/>
              </a:ext>
            </a:extLst>
          </p:cNvPr>
          <p:cNvSpPr txBox="1"/>
          <p:nvPr/>
        </p:nvSpPr>
        <p:spPr>
          <a:xfrm>
            <a:off x="3990224" y="1505666"/>
            <a:ext cx="3505896" cy="5847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Earl Douse Director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575916-CC10-3D47-BFC1-AD5AC1F44A3F}"/>
              </a:ext>
            </a:extLst>
          </p:cNvPr>
          <p:cNvSpPr/>
          <p:nvPr/>
        </p:nvSpPr>
        <p:spPr>
          <a:xfrm>
            <a:off x="4368800" y="-1845733"/>
            <a:ext cx="67733" cy="50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9C7975-A83F-A145-A57A-08DCBD6D1E81}"/>
              </a:ext>
            </a:extLst>
          </p:cNvPr>
          <p:cNvSpPr txBox="1"/>
          <p:nvPr/>
        </p:nvSpPr>
        <p:spPr>
          <a:xfrm>
            <a:off x="3421605" y="154266"/>
            <a:ext cx="4350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The Team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5ED792-06B8-434D-BA24-B28E4F38FD5C}"/>
              </a:ext>
            </a:extLst>
          </p:cNvPr>
          <p:cNvSpPr txBox="1"/>
          <p:nvPr/>
        </p:nvSpPr>
        <p:spPr>
          <a:xfrm>
            <a:off x="2859594" y="5833130"/>
            <a:ext cx="5945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Teamwork makes the dream work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A068B66E-28E5-6042-8EAB-5FBC57E7D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015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7CC13D-1694-004D-A81D-7F475A676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46" y="673770"/>
            <a:ext cx="3325284" cy="2027227"/>
          </a:xfrm>
        </p:spPr>
        <p:txBody>
          <a:bodyPr anchor="t">
            <a:normAutofit fontScale="90000"/>
          </a:bodyPr>
          <a:lstStyle/>
          <a:p>
            <a:r>
              <a:rPr lang="en-US" sz="3000" dirty="0">
                <a:solidFill>
                  <a:srgbClr val="FFFFFF"/>
                </a:solidFill>
                <a:latin typeface="Comic Sans MS" panose="030F0902030302020204" pitchFamily="66" charset="0"/>
              </a:rPr>
              <a:t>Blacklivesmentored believes the characteristics of a good mentor is: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B49B1-FDD6-5F47-B578-D31ED4A8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580129-DC03-BB4F-8AE6-259B73DC0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62A0A61F-7441-486A-8B11-EFF1E6AA5E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8105449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170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>Mentoring</a:t>
            </a:r>
          </a:p>
        </p:txBody>
      </p:sp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5B65361D-9637-4449-B702-C526FDA178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616" b="1937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200" dirty="0">
                <a:latin typeface="Comic Sans MS" panose="030F0902030302020204" pitchFamily="66" charset="0"/>
              </a:rPr>
              <a:t>MENTORING ALLOWS US TO ADAPT</a:t>
            </a:r>
          </a:p>
          <a:p>
            <a:pPr marL="0" indent="0">
              <a:buNone/>
            </a:pPr>
            <a:r>
              <a:rPr lang="en-GB" sz="2200" dirty="0">
                <a:latin typeface="Comic Sans MS" panose="030F0902030302020204" pitchFamily="66" charset="0"/>
              </a:rPr>
              <a:t>It allows us to connect with people and improve their knowledge, skills, values  and social mobility.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CC2A4-25BF-9644-910B-9F432A18B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246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C687-42B6-4345-80C7-F7CBF43A7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778"/>
            <a:ext cx="10548772" cy="118491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omic Sans MS" panose="030F0902030302020204" pitchFamily="66" charset="0"/>
              </a:rPr>
              <a:t>Contact us…..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page1image17155056">
            <a:extLst>
              <a:ext uri="{FF2B5EF4-FFF2-40B4-BE49-F238E27FC236}">
                <a16:creationId xmlns:a16="http://schemas.microsoft.com/office/drawing/2014/main" id="{D588965A-ED6A-3E45-95E4-B3121D440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22" y="1098233"/>
            <a:ext cx="3667674" cy="518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1image973104">
            <a:extLst>
              <a:ext uri="{FF2B5EF4-FFF2-40B4-BE49-F238E27FC236}">
                <a16:creationId xmlns:a16="http://schemas.microsoft.com/office/drawing/2014/main" id="{056CE93F-F512-1344-99C3-3BE772425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359" y="1135063"/>
            <a:ext cx="1833837" cy="20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4C412-B6D9-DA40-A76A-1E14AA685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0C3C3-B800-3A44-AEF7-9CCB2929B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9</a:t>
            </a:fld>
            <a:endParaRPr lang="en-GB"/>
          </a:p>
        </p:txBody>
      </p:sp>
      <p:pic>
        <p:nvPicPr>
          <p:cNvPr id="1025" name="Picture 1" descr="page1image15550720">
            <a:extLst>
              <a:ext uri="{FF2B5EF4-FFF2-40B4-BE49-F238E27FC236}">
                <a16:creationId xmlns:a16="http://schemas.microsoft.com/office/drawing/2014/main" id="{2845EC86-1A7F-4D4B-B4F0-7E024ACD5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60"/>
            <a:ext cx="76440" cy="208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AD450D-E0B3-8F46-BED0-72D2A8B1C7AB}"/>
              </a:ext>
            </a:extLst>
          </p:cNvPr>
          <p:cNvSpPr txBox="1"/>
          <p:nvPr/>
        </p:nvSpPr>
        <p:spPr>
          <a:xfrm>
            <a:off x="5273523" y="2524135"/>
            <a:ext cx="441601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Websites: www.Blacklivesmentored.com</a:t>
            </a:r>
          </a:p>
          <a:p>
            <a:endParaRPr lang="en-US" sz="2000" dirty="0"/>
          </a:p>
          <a:p>
            <a:r>
              <a:rPr lang="en-US" sz="2000" dirty="0"/>
              <a:t>Phone: (07837) 215194</a:t>
            </a:r>
          </a:p>
          <a:p>
            <a:endParaRPr lang="en-US" sz="2000" dirty="0"/>
          </a:p>
          <a:p>
            <a:r>
              <a:rPr lang="en-US" sz="2000" dirty="0"/>
              <a:t>Instagram: Blacklivesmentored</a:t>
            </a:r>
          </a:p>
          <a:p>
            <a:endParaRPr lang="en-US" sz="2000" dirty="0"/>
          </a:p>
          <a:p>
            <a:r>
              <a:rPr lang="en-US" sz="2000" dirty="0"/>
              <a:t>Linkedin: Blacklivesmentored</a:t>
            </a:r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644C02-80DC-DE4A-9DDD-82719F23B48B}"/>
              </a:ext>
            </a:extLst>
          </p:cNvPr>
          <p:cNvSpPr txBox="1"/>
          <p:nvPr/>
        </p:nvSpPr>
        <p:spPr>
          <a:xfrm>
            <a:off x="5217179" y="5116982"/>
            <a:ext cx="37143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Donations to the charity are welcome</a:t>
            </a:r>
          </a:p>
          <a:p>
            <a:r>
              <a:rPr lang="en-US" dirty="0">
                <a:solidFill>
                  <a:srgbClr val="FF0000"/>
                </a:solidFill>
              </a:rPr>
              <a:t>at Blacklivesmentored Limited </a:t>
            </a:r>
          </a:p>
          <a:p>
            <a:r>
              <a:rPr lang="en-US" dirty="0">
                <a:solidFill>
                  <a:srgbClr val="FF0000"/>
                </a:solidFill>
              </a:rPr>
              <a:t>Sort code: 04-06-05</a:t>
            </a:r>
          </a:p>
          <a:p>
            <a:r>
              <a:rPr lang="en-US" dirty="0">
                <a:solidFill>
                  <a:srgbClr val="FF0000"/>
                </a:solidFill>
              </a:rPr>
              <a:t>Account: 13916997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08988EB9-1891-0D43-8244-FB7116925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114553" y="5209111"/>
            <a:ext cx="1509917" cy="112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5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</TotalTime>
  <Words>336</Words>
  <Application>Microsoft Macintosh PowerPoint</Application>
  <PresentationFormat>Widescreen</PresentationFormat>
  <Paragraphs>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A short Presentation, celebrating black history month.</vt:lpstr>
      <vt:lpstr>My name is Cherry,  the coordinator for  the charity Blacklivesmentored</vt:lpstr>
      <vt:lpstr> Presenting: </vt:lpstr>
      <vt:lpstr>What is Blacklivesmentored </vt:lpstr>
      <vt:lpstr>PowerPoint Presentation</vt:lpstr>
      <vt:lpstr>PowerPoint Presentation</vt:lpstr>
      <vt:lpstr>Blacklivesmentored believes the characteristics of a good mentor is:</vt:lpstr>
      <vt:lpstr>Mentoring</vt:lpstr>
      <vt:lpstr>Contact us….. </vt:lpstr>
    </vt:vector>
  </TitlesOfParts>
  <Company>Derbyshire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Act at a Glance</dc:title>
  <dc:creator>Earl Douse (Adult Care)</dc:creator>
  <cp:lastModifiedBy>Earl Douse</cp:lastModifiedBy>
  <cp:revision>118</cp:revision>
  <dcterms:created xsi:type="dcterms:W3CDTF">2019-06-02T16:53:08Z</dcterms:created>
  <dcterms:modified xsi:type="dcterms:W3CDTF">2021-10-29T17:13:46Z</dcterms:modified>
</cp:coreProperties>
</file>